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58" r:id="rId8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DD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3ADBFF-52BC-4FA3-BABD-660228E9E9FE}" v="36" dt="2018-10-09T12:30:22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Bisser" userId="6bf20ff3-45cc-4984-bdac-2b7c4f21b79f" providerId="ADAL" clId="{7D3ADBFF-52BC-4FA3-BABD-660228E9E9FE}"/>
    <pc:docChg chg="custSel addSld modSld sldOrd modMainMaster">
      <pc:chgData name="Stephan Bisser" userId="6bf20ff3-45cc-4984-bdac-2b7c4f21b79f" providerId="ADAL" clId="{7D3ADBFF-52BC-4FA3-BABD-660228E9E9FE}" dt="2018-10-09T12:32:50.663" v="166" actId="1036"/>
      <pc:docMkLst>
        <pc:docMk/>
      </pc:docMkLst>
      <pc:sldChg chg="ord">
        <pc:chgData name="Stephan Bisser" userId="6bf20ff3-45cc-4984-bdac-2b7c4f21b79f" providerId="ADAL" clId="{7D3ADBFF-52BC-4FA3-BABD-660228E9E9FE}" dt="2018-10-09T12:24:52.892" v="1"/>
        <pc:sldMkLst>
          <pc:docMk/>
          <pc:sldMk cId="4080814365" sldId="257"/>
        </pc:sldMkLst>
      </pc:sldChg>
      <pc:sldChg chg="delSp add">
        <pc:chgData name="Stephan Bisser" userId="6bf20ff3-45cc-4984-bdac-2b7c4f21b79f" providerId="ADAL" clId="{7D3ADBFF-52BC-4FA3-BABD-660228E9E9FE}" dt="2018-10-09T12:27:56.967" v="118" actId="478"/>
        <pc:sldMkLst>
          <pc:docMk/>
          <pc:sldMk cId="1795804810" sldId="258"/>
        </pc:sldMkLst>
        <pc:spChg chg="del">
          <ac:chgData name="Stephan Bisser" userId="6bf20ff3-45cc-4984-bdac-2b7c4f21b79f" providerId="ADAL" clId="{7D3ADBFF-52BC-4FA3-BABD-660228E9E9FE}" dt="2018-10-09T12:27:56.967" v="118" actId="478"/>
          <ac:spMkLst>
            <pc:docMk/>
            <pc:sldMk cId="1795804810" sldId="258"/>
            <ac:spMk id="2" creationId="{D34169F3-ED02-490B-957F-1E6B745D814F}"/>
          </ac:spMkLst>
        </pc:spChg>
      </pc:sldChg>
      <pc:sldChg chg="modSp add">
        <pc:chgData name="Stephan Bisser" userId="6bf20ff3-45cc-4984-bdac-2b7c4f21b79f" providerId="ADAL" clId="{7D3ADBFF-52BC-4FA3-BABD-660228E9E9FE}" dt="2018-10-09T12:28:28.718" v="144" actId="20577"/>
        <pc:sldMkLst>
          <pc:docMk/>
          <pc:sldMk cId="1257096417" sldId="259"/>
        </pc:sldMkLst>
        <pc:spChg chg="mod">
          <ac:chgData name="Stephan Bisser" userId="6bf20ff3-45cc-4984-bdac-2b7c4f21b79f" providerId="ADAL" clId="{7D3ADBFF-52BC-4FA3-BABD-660228E9E9FE}" dt="2018-10-09T12:28:28.718" v="144" actId="20577"/>
          <ac:spMkLst>
            <pc:docMk/>
            <pc:sldMk cId="1257096417" sldId="259"/>
            <ac:spMk id="2" creationId="{F1DBA216-692A-4442-BC6B-197F9AE61B3E}"/>
          </ac:spMkLst>
        </pc:spChg>
      </pc:sldChg>
      <pc:sldMasterChg chg="modSldLayout">
        <pc:chgData name="Stephan Bisser" userId="6bf20ff3-45cc-4984-bdac-2b7c4f21b79f" providerId="ADAL" clId="{7D3ADBFF-52BC-4FA3-BABD-660228E9E9FE}" dt="2018-10-09T12:32:50.663" v="166" actId="1036"/>
        <pc:sldMasterMkLst>
          <pc:docMk/>
          <pc:sldMasterMk cId="1866334373" sldId="2147483648"/>
        </pc:sldMasterMkLst>
        <pc:sldLayoutChg chg="addSp modSp">
          <pc:chgData name="Stephan Bisser" userId="6bf20ff3-45cc-4984-bdac-2b7c4f21b79f" providerId="ADAL" clId="{7D3ADBFF-52BC-4FA3-BABD-660228E9E9FE}" dt="2018-10-09T12:30:07.790" v="159" actId="14100"/>
          <pc:sldLayoutMkLst>
            <pc:docMk/>
            <pc:sldMasterMk cId="1866334373" sldId="2147483648"/>
            <pc:sldLayoutMk cId="2017098343" sldId="2147483649"/>
          </pc:sldLayoutMkLst>
          <pc:spChg chg="mod">
            <ac:chgData name="Stephan Bisser" userId="6bf20ff3-45cc-4984-bdac-2b7c4f21b79f" providerId="ADAL" clId="{7D3ADBFF-52BC-4FA3-BABD-660228E9E9FE}" dt="2018-10-09T12:29:35.091" v="152" actId="14100"/>
            <ac:spMkLst>
              <pc:docMk/>
              <pc:sldMasterMk cId="1866334373" sldId="2147483648"/>
              <pc:sldLayoutMk cId="2017098343" sldId="2147483649"/>
              <ac:spMk id="3" creationId="{C925AF70-3FB4-4D60-B743-2412A27AAE79}"/>
            </ac:spMkLst>
          </pc:spChg>
          <pc:spChg chg="mod">
            <ac:chgData name="Stephan Bisser" userId="6bf20ff3-45cc-4984-bdac-2b7c4f21b79f" providerId="ADAL" clId="{7D3ADBFF-52BC-4FA3-BABD-660228E9E9FE}" dt="2018-10-09T12:30:07.790" v="159" actId="14100"/>
            <ac:spMkLst>
              <pc:docMk/>
              <pc:sldMasterMk cId="1866334373" sldId="2147483648"/>
              <pc:sldLayoutMk cId="2017098343" sldId="2147483649"/>
              <ac:spMk id="11" creationId="{E4D49F2C-0AAC-4AEA-B51F-74597C0BB740}"/>
            </ac:spMkLst>
          </pc:spChg>
          <pc:spChg chg="add mod">
            <ac:chgData name="Stephan Bisser" userId="6bf20ff3-45cc-4984-bdac-2b7c4f21b79f" providerId="ADAL" clId="{7D3ADBFF-52BC-4FA3-BABD-660228E9E9FE}" dt="2018-10-09T12:29:48.409" v="154" actId="207"/>
            <ac:spMkLst>
              <pc:docMk/>
              <pc:sldMasterMk cId="1866334373" sldId="2147483648"/>
              <pc:sldLayoutMk cId="2017098343" sldId="2147483649"/>
              <ac:spMk id="13" creationId="{802FE24B-4E30-4721-AC6B-56C3C1C22EE1}"/>
            </ac:spMkLst>
          </pc:spChg>
        </pc:sldLayoutChg>
        <pc:sldLayoutChg chg="addSp delSp modSp">
          <pc:chgData name="Stephan Bisser" userId="6bf20ff3-45cc-4984-bdac-2b7c4f21b79f" providerId="ADAL" clId="{7D3ADBFF-52BC-4FA3-BABD-660228E9E9FE}" dt="2018-10-09T12:30:26.049" v="164" actId="166"/>
          <pc:sldLayoutMkLst>
            <pc:docMk/>
            <pc:sldMasterMk cId="1866334373" sldId="2147483648"/>
            <pc:sldLayoutMk cId="1924563873" sldId="2147483651"/>
          </pc:sldLayoutMkLst>
          <pc:spChg chg="mod">
            <ac:chgData name="Stephan Bisser" userId="6bf20ff3-45cc-4984-bdac-2b7c4f21b79f" providerId="ADAL" clId="{7D3ADBFF-52BC-4FA3-BABD-660228E9E9FE}" dt="2018-10-09T12:28:54.307" v="146" actId="14100"/>
            <ac:spMkLst>
              <pc:docMk/>
              <pc:sldMasterMk cId="1866334373" sldId="2147483648"/>
              <pc:sldLayoutMk cId="1924563873" sldId="2147483651"/>
              <ac:spMk id="2" creationId="{7E2E0AAB-5090-4707-A96B-377DBC31EB9B}"/>
            </ac:spMkLst>
          </pc:spChg>
          <pc:spChg chg="add del">
            <ac:chgData name="Stephan Bisser" userId="6bf20ff3-45cc-4984-bdac-2b7c4f21b79f" providerId="ADAL" clId="{7D3ADBFF-52BC-4FA3-BABD-660228E9E9FE}" dt="2018-10-09T12:30:03.243" v="158" actId="478"/>
            <ac:spMkLst>
              <pc:docMk/>
              <pc:sldMasterMk cId="1866334373" sldId="2147483648"/>
              <pc:sldLayoutMk cId="1924563873" sldId="2147483651"/>
              <ac:spMk id="8" creationId="{03F30CF9-58AC-4DE1-9F9C-DAFFD9E92B6F}"/>
            </ac:spMkLst>
          </pc:spChg>
          <pc:spChg chg="add mod">
            <ac:chgData name="Stephan Bisser" userId="6bf20ff3-45cc-4984-bdac-2b7c4f21b79f" providerId="ADAL" clId="{7D3ADBFF-52BC-4FA3-BABD-660228E9E9FE}" dt="2018-10-09T12:30:22.060" v="163" actId="207"/>
            <ac:spMkLst>
              <pc:docMk/>
              <pc:sldMasterMk cId="1866334373" sldId="2147483648"/>
              <pc:sldLayoutMk cId="1924563873" sldId="2147483651"/>
              <ac:spMk id="9" creationId="{C9ABF237-0704-47A8-91B3-3ADC88CC281B}"/>
            </ac:spMkLst>
          </pc:spChg>
          <pc:picChg chg="ord">
            <ac:chgData name="Stephan Bisser" userId="6bf20ff3-45cc-4984-bdac-2b7c4f21b79f" providerId="ADAL" clId="{7D3ADBFF-52BC-4FA3-BABD-660228E9E9FE}" dt="2018-10-09T12:30:26.049" v="164" actId="166"/>
            <ac:picMkLst>
              <pc:docMk/>
              <pc:sldMasterMk cId="1866334373" sldId="2147483648"/>
              <pc:sldLayoutMk cId="1924563873" sldId="2147483651"/>
              <ac:picMk id="7" creationId="{112E624B-A812-4426-8517-F0D22FCBF1DF}"/>
            </ac:picMkLst>
          </pc:picChg>
        </pc:sldLayoutChg>
        <pc:sldLayoutChg chg="addSp delSp modSp">
          <pc:chgData name="Stephan Bisser" userId="6bf20ff3-45cc-4984-bdac-2b7c4f21b79f" providerId="ADAL" clId="{7D3ADBFF-52BC-4FA3-BABD-660228E9E9FE}" dt="2018-10-09T12:32:50.663" v="166" actId="1036"/>
          <pc:sldLayoutMkLst>
            <pc:docMk/>
            <pc:sldMasterMk cId="1866334373" sldId="2147483648"/>
            <pc:sldLayoutMk cId="3256163199" sldId="2147483659"/>
          </pc:sldLayoutMkLst>
          <pc:spChg chg="del">
            <ac:chgData name="Stephan Bisser" userId="6bf20ff3-45cc-4984-bdac-2b7c4f21b79f" providerId="ADAL" clId="{7D3ADBFF-52BC-4FA3-BABD-660228E9E9FE}" dt="2018-10-09T12:25:51.748" v="42" actId="478"/>
            <ac:spMkLst>
              <pc:docMk/>
              <pc:sldMasterMk cId="1866334373" sldId="2147483648"/>
              <pc:sldLayoutMk cId="3256163199" sldId="2147483659"/>
              <ac:spMk id="2" creationId="{89C06217-D18E-417A-9279-CAD8FE361CDF}"/>
            </ac:spMkLst>
          </pc:spChg>
          <pc:spChg chg="del">
            <ac:chgData name="Stephan Bisser" userId="6bf20ff3-45cc-4984-bdac-2b7c4f21b79f" providerId="ADAL" clId="{7D3ADBFF-52BC-4FA3-BABD-660228E9E9FE}" dt="2018-10-09T12:26:56.244" v="68" actId="478"/>
            <ac:spMkLst>
              <pc:docMk/>
              <pc:sldMasterMk cId="1866334373" sldId="2147483648"/>
              <pc:sldLayoutMk cId="3256163199" sldId="2147483659"/>
              <ac:spMk id="10" creationId="{32E7DA82-332D-4B70-99F8-AFC628DE702F}"/>
            </ac:spMkLst>
          </pc:spChg>
          <pc:spChg chg="add mod">
            <ac:chgData name="Stephan Bisser" userId="6bf20ff3-45cc-4984-bdac-2b7c4f21b79f" providerId="ADAL" clId="{7D3ADBFF-52BC-4FA3-BABD-660228E9E9FE}" dt="2018-10-09T12:26:41.633" v="67" actId="1036"/>
            <ac:spMkLst>
              <pc:docMk/>
              <pc:sldMasterMk cId="1866334373" sldId="2147483648"/>
              <pc:sldLayoutMk cId="3256163199" sldId="2147483659"/>
              <ac:spMk id="19" creationId="{E522FCF2-4E4D-4AE7-B0AC-461149D9A5E6}"/>
            </ac:spMkLst>
          </pc:spChg>
          <pc:spChg chg="add mod">
            <ac:chgData name="Stephan Bisser" userId="6bf20ff3-45cc-4984-bdac-2b7c4f21b79f" providerId="ADAL" clId="{7D3ADBFF-52BC-4FA3-BABD-660228E9E9FE}" dt="2018-10-09T12:29:57.627" v="156" actId="207"/>
            <ac:spMkLst>
              <pc:docMk/>
              <pc:sldMasterMk cId="1866334373" sldId="2147483648"/>
              <pc:sldLayoutMk cId="3256163199" sldId="2147483659"/>
              <ac:spMk id="25" creationId="{5F053DB1-CBE6-488A-8D29-F1A67619A410}"/>
            </ac:spMkLst>
          </pc:spChg>
          <pc:picChg chg="mod ord">
            <ac:chgData name="Stephan Bisser" userId="6bf20ff3-45cc-4984-bdac-2b7c4f21b79f" providerId="ADAL" clId="{7D3ADBFF-52BC-4FA3-BABD-660228E9E9FE}" dt="2018-10-09T12:32:50.663" v="166" actId="1036"/>
            <ac:picMkLst>
              <pc:docMk/>
              <pc:sldMasterMk cId="1866334373" sldId="2147483648"/>
              <pc:sldLayoutMk cId="3256163199" sldId="2147483659"/>
              <ac:picMk id="7" creationId="{05E9C16F-35F4-4280-BF1E-D42D94FEFF20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s://commons.wikimedia.org/wiki/File:Vienna_Skyline.jpg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commons.wikimedia.org/wiki/File:Vienna_Skyline.jpg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ridge over a body of water with a city in the background&#10;&#10;Description generated with high confidence">
            <a:extLst>
              <a:ext uri="{FF2B5EF4-FFF2-40B4-BE49-F238E27FC236}">
                <a16:creationId xmlns:a16="http://schemas.microsoft.com/office/drawing/2014/main" id="{28DA5A8C-896A-4BD4-AC9B-12C9C5CB2C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810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D49F2C-0AAC-4AEA-B51F-74597C0BB740}"/>
              </a:ext>
            </a:extLst>
          </p:cNvPr>
          <p:cNvSpPr/>
          <p:nvPr userDrawn="1"/>
        </p:nvSpPr>
        <p:spPr>
          <a:xfrm>
            <a:off x="9550446" y="1122363"/>
            <a:ext cx="1123773" cy="23876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DB1F6-E9EF-4D50-9A41-63120EB5A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550447" cy="2387600"/>
          </a:xfrm>
          <a:solidFill>
            <a:srgbClr val="0070C0">
              <a:alpha val="85000"/>
            </a:srgbClr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5AF70-3FB4-4D60-B743-2412A27AA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10668000" cy="1891982"/>
          </a:xfrm>
          <a:solidFill>
            <a:srgbClr val="DDEBF7">
              <a:alpha val="85000"/>
            </a:srgb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16EFC-975C-4F9E-A2E5-887F7FAC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2B89A-27FD-44A5-A955-0DFA5E12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A45AE-7D22-4C72-8341-2F3AE2DB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CE33A-3C79-4530-80A2-F9321E8373C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50447" y="136525"/>
            <a:ext cx="2235106" cy="2239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2FE24B-4E30-4721-AC6B-56C3C1C22EE1}"/>
              </a:ext>
            </a:extLst>
          </p:cNvPr>
          <p:cNvSpPr txBox="1"/>
          <p:nvPr userDrawn="1"/>
        </p:nvSpPr>
        <p:spPr>
          <a:xfrm>
            <a:off x="787400" y="5603837"/>
            <a:ext cx="10617200" cy="707886"/>
          </a:xfrm>
          <a:prstGeom prst="rect">
            <a:avLst/>
          </a:prstGeom>
          <a:solidFill>
            <a:srgbClr val="0070C0">
              <a:alpha val="8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Bootcamp Vienna 2018</a:t>
            </a:r>
            <a:endParaRPr lang="en-AT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9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idge over a body of water with a city in the background&#10;&#10;Description generated with high confidence">
            <a:extLst>
              <a:ext uri="{FF2B5EF4-FFF2-40B4-BE49-F238E27FC236}">
                <a16:creationId xmlns:a16="http://schemas.microsoft.com/office/drawing/2014/main" id="{CB93AF7B-CA8C-4CB0-A0C4-18A2ED4FE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81015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2454-9868-43EE-B790-E896D6FC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0F927-BFFB-4D01-941D-0DFA8A6E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73303-7654-4623-A174-3DF5F2AD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A8DC20-1C6B-48AC-9A1C-EB5FC69A65F3}"/>
              </a:ext>
            </a:extLst>
          </p:cNvPr>
          <p:cNvGrpSpPr/>
          <p:nvPr userDrawn="1"/>
        </p:nvGrpSpPr>
        <p:grpSpPr>
          <a:xfrm>
            <a:off x="564115" y="3364962"/>
            <a:ext cx="11063770" cy="1383464"/>
            <a:chOff x="676082" y="3364962"/>
            <a:chExt cx="11063770" cy="1383464"/>
          </a:xfrm>
        </p:grpSpPr>
        <p:pic>
          <p:nvPicPr>
            <p:cNvPr id="1028" name="Picture 4" descr="https://cdn.evbuc.com/eventlogos/211974447/pmone-1.png">
              <a:extLst>
                <a:ext uri="{FF2B5EF4-FFF2-40B4-BE49-F238E27FC236}">
                  <a16:creationId xmlns:a16="http://schemas.microsoft.com/office/drawing/2014/main" id="{B2D5D0F5-276E-4FE9-8B19-481819DEB43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217" y="3376826"/>
              <a:ext cx="28575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A5246D-92CC-40B5-B39C-B00A953D33B5}"/>
                </a:ext>
              </a:extLst>
            </p:cNvPr>
            <p:cNvGrpSpPr/>
            <p:nvPr userDrawn="1"/>
          </p:nvGrpSpPr>
          <p:grpSpPr>
            <a:xfrm>
              <a:off x="676082" y="3364962"/>
              <a:ext cx="2857500" cy="1371600"/>
              <a:chOff x="1942714" y="3795712"/>
              <a:chExt cx="2857500" cy="13716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D3389A3-C41C-4864-A274-598B406D075A}"/>
                  </a:ext>
                </a:extLst>
              </p:cNvPr>
              <p:cNvSpPr/>
              <p:nvPr userDrawn="1"/>
            </p:nvSpPr>
            <p:spPr>
              <a:xfrm>
                <a:off x="1942714" y="3795712"/>
                <a:ext cx="2857500" cy="1371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DFD7C3A-8070-4946-AD5D-3D06D07B67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1368" y="4050762"/>
                <a:ext cx="2838846" cy="876422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A6E9C5-1ADC-4005-A9FC-B8804688AFCD}"/>
                </a:ext>
              </a:extLst>
            </p:cNvPr>
            <p:cNvGrpSpPr/>
            <p:nvPr userDrawn="1"/>
          </p:nvGrpSpPr>
          <p:grpSpPr>
            <a:xfrm>
              <a:off x="8882352" y="3364962"/>
              <a:ext cx="2857500" cy="1371600"/>
              <a:chOff x="8306186" y="3815367"/>
              <a:chExt cx="2857500" cy="13716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200725-BEA4-45C8-8FFC-BCB4CD4AE978}"/>
                  </a:ext>
                </a:extLst>
              </p:cNvPr>
              <p:cNvSpPr/>
              <p:nvPr userDrawn="1"/>
            </p:nvSpPr>
            <p:spPr>
              <a:xfrm>
                <a:off x="8306186" y="3815367"/>
                <a:ext cx="2857500" cy="1371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pic>
            <p:nvPicPr>
              <p:cNvPr id="1034" name="Picture 10" descr="Ãhnliches Foto">
                <a:extLst>
                  <a:ext uri="{FF2B5EF4-FFF2-40B4-BE49-F238E27FC236}">
                    <a16:creationId xmlns:a16="http://schemas.microsoft.com/office/drawing/2014/main" id="{A0706DD4-FD40-40B0-950D-83DF59DA1235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3335" y="4080474"/>
                <a:ext cx="2743201" cy="895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22FCF2-4E4D-4AE7-B0AC-461149D9A5E6}"/>
              </a:ext>
            </a:extLst>
          </p:cNvPr>
          <p:cNvSpPr txBox="1"/>
          <p:nvPr userDrawn="1"/>
        </p:nvSpPr>
        <p:spPr>
          <a:xfrm>
            <a:off x="564115" y="900220"/>
            <a:ext cx="10617200" cy="1107996"/>
          </a:xfrm>
          <a:prstGeom prst="rect">
            <a:avLst/>
          </a:prstGeom>
          <a:solidFill>
            <a:srgbClr val="DDEBF7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 to our sponsors!</a:t>
            </a:r>
            <a:endParaRPr lang="en-AT" sz="6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9C16F-35F4-4280-BF1E-D42D94FEFF2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211877" y="95579"/>
            <a:ext cx="1932087" cy="1935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053DB1-CBE6-488A-8D29-F1A67619A410}"/>
              </a:ext>
            </a:extLst>
          </p:cNvPr>
          <p:cNvSpPr txBox="1"/>
          <p:nvPr userDrawn="1"/>
        </p:nvSpPr>
        <p:spPr>
          <a:xfrm>
            <a:off x="787400" y="5603837"/>
            <a:ext cx="10617200" cy="707886"/>
          </a:xfrm>
          <a:prstGeom prst="rect">
            <a:avLst/>
          </a:prstGeom>
          <a:solidFill>
            <a:srgbClr val="0070C0">
              <a:alpha val="8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Bootcamp Vienna 2018</a:t>
            </a:r>
            <a:endParaRPr lang="en-AT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6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FBD8-418D-4355-9224-0ADC3012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46039-8BA0-4704-82A8-D966B83C2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06AF3-159E-4E4A-BD7D-52B6F0784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ED129-E06F-41DA-8DFF-D748C66D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66136-BE61-46DE-937B-BCC6646B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2864A-9899-410E-BD00-7D8A6950B5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4921" y="136525"/>
            <a:ext cx="1551220" cy="15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7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6217-D18E-417A-9279-CAD8FE36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0185F-7001-447E-963C-92EFB8881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2454-9868-43EE-B790-E896D6FC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0F927-BFFB-4D01-941D-0DFA8A6E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73303-7654-4623-A174-3DF5F2AD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9C16F-35F4-4280-BF1E-D42D94FEF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4921" y="136525"/>
            <a:ext cx="1551220" cy="15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AB-5090-4707-A96B-377DBC31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9738"/>
            <a:ext cx="9550447" cy="2852737"/>
          </a:xfrm>
          <a:solidFill>
            <a:srgbClr val="0070C0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42ADF-96C6-4D75-A16F-B4B993EF7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91372-E78C-40EF-9E7D-D1B9357D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FCC4A-A6C1-497D-B2BC-8876CFAA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439E3-AE28-4E40-9603-04563A46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ABF237-0704-47A8-91B3-3ADC88CC281B}"/>
              </a:ext>
            </a:extLst>
          </p:cNvPr>
          <p:cNvSpPr/>
          <p:nvPr userDrawn="1"/>
        </p:nvSpPr>
        <p:spPr>
          <a:xfrm>
            <a:off x="9544226" y="1709738"/>
            <a:ext cx="1123773" cy="28527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2E624B-A812-4426-8517-F0D22FCBF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0447" y="136525"/>
            <a:ext cx="2235106" cy="2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6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45D3-D34B-4847-AB42-75DF6050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4E4A8-7EC9-4DE0-A7A9-5EA274869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358AD-5635-4486-981B-2E865657B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B8615-A53C-4C74-9033-FF48CFC10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C91C8-2CFF-4E63-BA24-22C924F6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F533F-6FA4-4B4B-A29F-71B1DBAA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C47D47-A4B7-4D47-BA84-CF9C936C42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4921" y="136525"/>
            <a:ext cx="1551220" cy="15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9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1E4A-134F-4F3B-B6CE-1708AC7B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74D25-5F24-4ACD-9F6A-74529F13E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E74D0-E415-440A-89EA-B4DC1E7F6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EC70D7-D945-42E7-A610-3D22BBE15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F14C5-A19D-4F84-A4F4-5EB1DAB43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156CA-DB7E-4652-B3AA-8EAA883E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99E9FF-84A5-4BA5-B426-84E7FAAB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40521-AA75-47DE-AF24-05AA0ACF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5C62A8-9442-475A-8110-F665ECDC9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4921" y="136525"/>
            <a:ext cx="1551220" cy="15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3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27C1-40C4-417F-A943-E554366E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EC25-E04C-4B6E-B56D-5EA689918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3C993-594E-4FBF-94CE-48E6FF4D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94644-E4F5-4955-BD23-B350938C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FF0FA-4DDD-40C6-93DB-4CEDA4B245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4921" y="136525"/>
            <a:ext cx="1551220" cy="15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8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79853-6BAC-4053-86C8-88928F4D1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29CC1-8A2B-4F11-BBEE-E83EDF3D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B80FA-02C6-488E-80B6-FCD5CDD8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BA7AF-6BB3-47D3-A93F-436FC35CB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4921" y="136525"/>
            <a:ext cx="1551220" cy="15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2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66E4-C7F1-4859-991C-C1DDD0FB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6E695-DB93-4289-8C67-AE7E8B454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11866-A7EB-4DD1-BB7A-091CBD4AE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85B25-B341-4EA4-863B-7CD66203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53A99-E2E1-4B79-BEEC-C26073D7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EB5AF-4CC2-4602-878A-EAD05D66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97F4A-0141-4EBC-BC33-B6034B5D69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4921" y="136525"/>
            <a:ext cx="1551220" cy="15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5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95F5-F5CE-443D-B9E3-D0B3BD7E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B7E876-7AF4-448D-B527-3F96322FA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96F00-9982-4948-A76D-FEE336D78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6C5F9-D293-4541-AEFB-D615A21C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E44E8-D31A-4EB0-95E7-0D008305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660DE-947B-4B85-9910-A0EDFFDF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659FA-399A-442A-B353-4F3FC18F9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4921" y="136525"/>
            <a:ext cx="1551220" cy="15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151F8B-7325-4E01-835A-0A908A3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4184-2399-47D0-95CA-9825B687A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A295-3720-46DA-AAF1-9A00E2E34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46FA1-B11E-438D-A252-82EB5622DE88}" type="datetimeFigureOut">
              <a:rPr lang="en-AT" smtClean="0"/>
              <a:t>09/10/2018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79670-1C45-4AC6-84C3-01AFEFE81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E87BF-FF4C-4C6A-B15F-456D26718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67F9D-E8B3-4E7C-ADC1-685D91144B0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6633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2513C-D0DB-48C3-A4B2-6FDBC8E36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&lt;Session title&gt;</a:t>
            </a:r>
            <a:endParaRPr lang="en-AT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72ED57-1C7C-446A-9289-34BA20F7E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&lt;Your name&gt;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47072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86CE-2F3D-4D99-9AA5-69A951A4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headline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90A5C-D0BB-459F-BCA7-97DAC2497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Point1</a:t>
            </a:r>
          </a:p>
          <a:p>
            <a:r>
              <a:rPr lang="en-US" dirty="0"/>
              <a:t>Point2</a:t>
            </a:r>
          </a:p>
          <a:p>
            <a:r>
              <a:rPr lang="en-US" dirty="0"/>
              <a:t>…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08081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A216-692A-4442-BC6B-197F9AE6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section divider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9FCFB-70A3-4F31-ABDF-152547758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5709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804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9828B903F7EC47B80F25C22E347017" ma:contentTypeVersion="7" ma:contentTypeDescription="Create a new document." ma:contentTypeScope="" ma:versionID="65bdf2c0954770d063481fce8fde097f">
  <xsd:schema xmlns:xsd="http://www.w3.org/2001/XMLSchema" xmlns:xs="http://www.w3.org/2001/XMLSchema" xmlns:p="http://schemas.microsoft.com/office/2006/metadata/properties" xmlns:ns2="455511d0-e89f-4f8b-8ffd-455407d0897c" xmlns:ns3="e6e9c188-c443-4c92-b475-1af20556a667" targetNamespace="http://schemas.microsoft.com/office/2006/metadata/properties" ma:root="true" ma:fieldsID="3a29188ca6c44e8ddf2b3703856c491c" ns2:_="" ns3:_="">
    <xsd:import namespace="455511d0-e89f-4f8b-8ffd-455407d0897c"/>
    <xsd:import namespace="e6e9c188-c443-4c92-b475-1af20556a6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5511d0-e89f-4f8b-8ffd-455407d089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e9c188-c443-4c92-b475-1af20556a66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2FBBB1-2A84-4908-85F2-81642AC207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5511d0-e89f-4f8b-8ffd-455407d0897c"/>
    <ds:schemaRef ds:uri="e6e9c188-c443-4c92-b475-1af20556a6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9287D4-FCE6-4F50-9315-2C64699B85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F1B6E0-5B3F-4727-A85C-6C82C9354590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55511d0-e89f-4f8b-8ffd-455407d0897c"/>
    <ds:schemaRef ds:uri="http://schemas.microsoft.com/office/2006/documentManagement/types"/>
    <ds:schemaRef ds:uri="http://schemas.microsoft.com/office/infopath/2007/PartnerControls"/>
    <ds:schemaRef ds:uri="e6e9c188-c443-4c92-b475-1af20556a66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20</Words>
  <Application>Microsoft Office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&lt;Session title&gt;</vt:lpstr>
      <vt:lpstr>This is a headline</vt:lpstr>
      <vt:lpstr>This is a section divider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&lt;Session title&gt;</dc:title>
  <dc:creator>Stephan Bisser</dc:creator>
  <cp:lastModifiedBy>Stephan Bisser</cp:lastModifiedBy>
  <cp:revision>2</cp:revision>
  <dcterms:created xsi:type="dcterms:W3CDTF">2018-10-09T12:06:22Z</dcterms:created>
  <dcterms:modified xsi:type="dcterms:W3CDTF">2018-10-09T12:32:59Z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0x010100449828B903F7EC47B80F25C22E347017</vt:lpwstr>
  </property>
</Properties>
</file>